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72" r:id="rId1"/>
  </p:sldMasterIdLst>
  <p:notesMasterIdLst>
    <p:notesMasterId r:id="rId2"/>
  </p:notesMasterIdLst>
  <p:sldIdLst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89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421" r:id="rId32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tableStyles" Target="tableStyle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70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7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7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594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63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6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6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62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6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6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64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6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64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64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64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64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65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65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65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65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62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6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66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6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66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66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6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66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6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630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63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3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63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jpeg"/><Relationship Id="rId3" Type="http://schemas.openxmlformats.org/officeDocument/2006/relationships/image" Target="../media/image48.jpe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5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jpeg"/><Relationship Id="rId3" Type="http://schemas.openxmlformats.org/officeDocument/2006/relationships/image" Target="../media/image55.jpe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jpeg"/><Relationship Id="rId3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jpeg"/><Relationship Id="rId3" Type="http://schemas.openxmlformats.org/officeDocument/2006/relationships/image" Target="../media/image60.jpe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jpeg"/><Relationship Id="rId3" Type="http://schemas.openxmlformats.org/officeDocument/2006/relationships/image" Target="../media/image69.jpe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jpeg"/><Relationship Id="rId3" Type="http://schemas.openxmlformats.org/officeDocument/2006/relationships/image" Target="../media/image75.jpe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jpeg"/><Relationship Id="rId3" Type="http://schemas.openxmlformats.org/officeDocument/2006/relationships/image" Target="../media/image78.jpeg"/><Relationship Id="rId4" Type="http://schemas.openxmlformats.org/officeDocument/2006/relationships/image" Target="../media/image79.jpeg"/><Relationship Id="rId5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jpeg"/><Relationship Id="rId3" Type="http://schemas.openxmlformats.org/officeDocument/2006/relationships/image" Target="../media/image82.jpe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jpeg"/><Relationship Id="rId3" Type="http://schemas.openxmlformats.org/officeDocument/2006/relationships/image" Target="../media/image85.jpe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jpeg"/><Relationship Id="rId3" Type="http://schemas.openxmlformats.org/officeDocument/2006/relationships/image" Target="../media/image88.jpe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jpeg"/><Relationship Id="rId3" Type="http://schemas.openxmlformats.org/officeDocument/2006/relationships/image" Target="../media/image91.jpe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image" Target="../media/image94.jpeg"/><Relationship Id="rId3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ctrTitle"/>
          </p:nvPr>
        </p:nvSpPr>
        <p:spPr>
          <a:xfrm>
            <a:off x="1258287" y="2235200"/>
            <a:ext cx="10092963" cy="2387600"/>
          </a:xfrm>
        </p:spPr>
        <p:txBody>
          <a:bodyPr/>
          <a:p>
            <a:r>
              <a:rPr dirty="0" sz="6000" lang="en-IN" smtClean="0"/>
              <a:t>Creating An EC2 Instance</a:t>
            </a:r>
            <a:endParaRPr dirty="0" sz="6000" lang="en-IN"/>
          </a:p>
        </p:txBody>
      </p:sp>
      <p:pic>
        <p:nvPicPr>
          <p:cNvPr id="2097179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0" y="-4376646"/>
            <a:ext cx="12715268" cy="6692809"/>
          </a:xfrm>
          <a:prstGeom prst="rect"/>
        </p:spPr>
      </p:pic>
      <p:pic>
        <p:nvPicPr>
          <p:cNvPr id="2097183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flipV="1">
            <a:off x="0" y="5249320"/>
            <a:ext cx="12748076" cy="7071736"/>
          </a:xfrm>
          <a:custGeom>
            <a:avLst/>
            <a:gdLst>
              <a:gd name="connsiteX0" fmla="*/ 0 w 4829764"/>
              <a:gd name="connsiteY0" fmla="*/ 6085967 h 6085967"/>
              <a:gd name="connsiteX1" fmla="*/ 4829764 w 4829764"/>
              <a:gd name="connsiteY1" fmla="*/ 6085967 h 6085967"/>
              <a:gd name="connsiteX2" fmla="*/ 4829764 w 4829764"/>
              <a:gd name="connsiteY2" fmla="*/ 0 h 6085967"/>
              <a:gd name="connsiteX3" fmla="*/ 2274590 w 4829764"/>
              <a:gd name="connsiteY3" fmla="*/ 0 h 6085967"/>
              <a:gd name="connsiteX4" fmla="*/ 2414882 w 4829764"/>
              <a:gd name="connsiteY4" fmla="*/ 117230 h 6085967"/>
              <a:gd name="connsiteX5" fmla="*/ 1216730 w 4829764"/>
              <a:gd name="connsiteY5" fmla="*/ 1551084 h 6085967"/>
              <a:gd name="connsiteX6" fmla="*/ 0 w 4829764"/>
              <a:gd name="connsiteY6" fmla="*/ 534364 h 608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9764" h="6085967">
                <a:moveTo>
                  <a:pt x="0" y="6085967"/>
                </a:moveTo>
                <a:lnTo>
                  <a:pt x="4829764" y="6085967"/>
                </a:lnTo>
                <a:lnTo>
                  <a:pt x="4829764" y="0"/>
                </a:lnTo>
                <a:lnTo>
                  <a:pt x="2274590" y="0"/>
                </a:lnTo>
                <a:lnTo>
                  <a:pt x="2414882" y="117230"/>
                </a:lnTo>
                <a:lnTo>
                  <a:pt x="1216730" y="1551084"/>
                </a:lnTo>
                <a:lnTo>
                  <a:pt x="0" y="53436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1302854" y="320728"/>
            <a:ext cx="10515600" cy="650875"/>
          </a:xfrm>
        </p:spPr>
        <p:txBody>
          <a:bodyPr>
            <a:normAutofit/>
          </a:bodyPr>
          <a:p>
            <a:r>
              <a:rPr dirty="0" sz="2800" lang="en-IN" smtClean="0"/>
              <a:t>Step-9:We have to create a new </a:t>
            </a:r>
            <a:r>
              <a:rPr dirty="0" sz="2800" lang="en-IN" err="1" smtClean="0"/>
              <a:t>keypair</a:t>
            </a:r>
            <a:endParaRPr dirty="0" sz="2800" lang="en-IN"/>
          </a:p>
        </p:txBody>
      </p:sp>
      <p:pic>
        <p:nvPicPr>
          <p:cNvPr id="2097167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06033" y="1238250"/>
            <a:ext cx="8779934" cy="4938713"/>
          </a:xfrm>
          <a:prstGeom prst="rect"/>
        </p:spPr>
      </p:pic>
      <p:pic>
        <p:nvPicPr>
          <p:cNvPr id="2097226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flipH="1">
            <a:off x="10040791" y="-1728458"/>
            <a:ext cx="3250527" cy="2921627"/>
          </a:xfrm>
          <a:prstGeom prst="rect"/>
        </p:spPr>
      </p:pic>
      <p:pic>
        <p:nvPicPr>
          <p:cNvPr id="2097227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rot="87090" flipH="1">
            <a:off x="10586796" y="5850512"/>
            <a:ext cx="2673840" cy="5726087"/>
          </a:xfrm>
          <a:prstGeom prst="rect"/>
        </p:spPr>
      </p:pic>
      <p:pic>
        <p:nvPicPr>
          <p:cNvPr id="2097229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4" cstate="print"/>
          <a:srcRect l="8133" r="5703" b="26169"/>
          <a:stretch>
            <a:fillRect/>
          </a:stretch>
        </p:blipFill>
        <p:spPr>
          <a:xfrm rot="17945204" flipH="1">
            <a:off x="-1425091" y="4975883"/>
            <a:ext cx="2506453" cy="2629384"/>
          </a:xfrm>
          <a:prstGeom prst="rect"/>
        </p:spPr>
      </p:pic>
      <p:pic>
        <p:nvPicPr>
          <p:cNvPr id="2097231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5" cstate="print"/>
          <a:srcRect l="8133" r="5703" b="26169"/>
          <a:stretch>
            <a:fillRect/>
          </a:stretch>
        </p:blipFill>
        <p:spPr>
          <a:xfrm flipH="1">
            <a:off x="10193191" y="-1576058"/>
            <a:ext cx="3250527" cy="2921627"/>
          </a:xfrm>
          <a:prstGeom prst="rect"/>
        </p:spPr>
      </p:pic>
      <p:pic>
        <p:nvPicPr>
          <p:cNvPr id="2097232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6" cstate="print"/>
          <a:srcRect l="8133" r="5703" b="26169"/>
          <a:stretch>
            <a:fillRect/>
          </a:stretch>
        </p:blipFill>
        <p:spPr>
          <a:xfrm flipH="0">
            <a:off x="0" y="-4271619"/>
            <a:ext cx="905981" cy="5859483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766"/>
          </a:xfrm>
        </p:spPr>
        <p:txBody>
          <a:bodyPr>
            <a:normAutofit/>
          </a:bodyPr>
          <a:p>
            <a:r>
              <a:rPr dirty="0" sz="2800" lang="en-IN" smtClean="0"/>
              <a:t>Step-10:Give a key pair name and create key pair</a:t>
            </a:r>
            <a:endParaRPr dirty="0" sz="2800" lang="en-IN"/>
          </a:p>
        </p:txBody>
      </p:sp>
      <p:pic>
        <p:nvPicPr>
          <p:cNvPr id="2097168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79411" y="1320800"/>
            <a:ext cx="8633178" cy="4856163"/>
          </a:xfrm>
          <a:prstGeom prst="rect"/>
        </p:spPr>
      </p:pic>
      <p:pic>
        <p:nvPicPr>
          <p:cNvPr id="2097234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10500639" y="-262847"/>
            <a:ext cx="2923851" cy="7475016"/>
          </a:xfrm>
          <a:prstGeom prst="rect"/>
        </p:spPr>
      </p:pic>
      <p:pic>
        <p:nvPicPr>
          <p:cNvPr id="2097236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-2034863" y="-1674253"/>
            <a:ext cx="2876975" cy="8708756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3930"/>
          </a:xfrm>
        </p:spPr>
        <p:txBody>
          <a:bodyPr>
            <a:normAutofit/>
          </a:bodyPr>
          <a:p>
            <a:r>
              <a:rPr dirty="0" sz="2800" lang="en-IN" smtClean="0"/>
              <a:t>Step-11:Now a </a:t>
            </a:r>
            <a:r>
              <a:rPr dirty="0" sz="2800" lang="en-IN" err="1" smtClean="0"/>
              <a:t>pem</a:t>
            </a:r>
            <a:r>
              <a:rPr dirty="0" sz="2800" lang="en-IN" smtClean="0"/>
              <a:t> key is downloaded </a:t>
            </a:r>
            <a:endParaRPr dirty="0" sz="2800" lang="en-IN"/>
          </a:p>
        </p:txBody>
      </p:sp>
      <p:pic>
        <p:nvPicPr>
          <p:cNvPr id="2097169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22778" y="1144588"/>
            <a:ext cx="8946444" cy="5032375"/>
          </a:xfrm>
          <a:prstGeom prst="rect"/>
        </p:spPr>
      </p:pic>
      <p:pic>
        <p:nvPicPr>
          <p:cNvPr id="2097238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10132686" y="-267968"/>
            <a:ext cx="2864076" cy="7857487"/>
          </a:xfrm>
          <a:prstGeom prst="rect"/>
        </p:spPr>
      </p:pic>
      <p:pic>
        <p:nvPicPr>
          <p:cNvPr id="2097240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-1881809" y="-925378"/>
            <a:ext cx="2733847" cy="8708756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6220"/>
          </a:xfrm>
        </p:spPr>
        <p:txBody>
          <a:bodyPr>
            <a:normAutofit/>
          </a:bodyPr>
          <a:p>
            <a:r>
              <a:rPr dirty="0" sz="2800" lang="en-IN" smtClean="0"/>
              <a:t>Step-12:After </a:t>
            </a:r>
            <a:r>
              <a:rPr dirty="0" sz="2800" lang="en-IN" err="1" smtClean="0"/>
              <a:t>that,click</a:t>
            </a:r>
            <a:r>
              <a:rPr dirty="0" sz="2800" lang="en-IN" smtClean="0"/>
              <a:t> on Launch Instance</a:t>
            </a:r>
            <a:endParaRPr dirty="0" sz="2800" lang="en-IN"/>
          </a:p>
        </p:txBody>
      </p:sp>
      <p:pic>
        <p:nvPicPr>
          <p:cNvPr id="2097170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22778" y="1144588"/>
            <a:ext cx="8946444" cy="5032375"/>
          </a:xfrm>
          <a:prstGeom prst="rect"/>
        </p:spPr>
      </p:pic>
      <p:pic>
        <p:nvPicPr>
          <p:cNvPr id="2097242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10500639" y="-262847"/>
            <a:ext cx="2923851" cy="7475016"/>
          </a:xfrm>
          <a:prstGeom prst="rect"/>
        </p:spPr>
      </p:pic>
      <p:pic>
        <p:nvPicPr>
          <p:cNvPr id="2097244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-1881809" y="-925378"/>
            <a:ext cx="2733847" cy="8708756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693"/>
          </a:xfrm>
        </p:spPr>
        <p:txBody>
          <a:bodyPr>
            <a:noAutofit/>
          </a:bodyPr>
          <a:p>
            <a:r>
              <a:rPr dirty="0" sz="2800" lang="en-IN" smtClean="0"/>
              <a:t>Step 13:The Instance will be Launched</a:t>
            </a:r>
            <a:endParaRPr dirty="0" sz="2800" lang="en-IN"/>
          </a:p>
        </p:txBody>
      </p:sp>
      <p:pic>
        <p:nvPicPr>
          <p:cNvPr id="2097171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07255" y="1127125"/>
            <a:ext cx="8977489" cy="5049838"/>
          </a:xfrm>
          <a:prstGeom prst="rect"/>
        </p:spPr>
      </p:pic>
      <p:pic>
        <p:nvPicPr>
          <p:cNvPr id="2097246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rot="10800000" flipH="1">
            <a:off x="10936669" y="-1332561"/>
            <a:ext cx="2300217" cy="10880074"/>
          </a:xfrm>
          <a:prstGeom prst="rect"/>
        </p:spPr>
      </p:pic>
      <p:pic>
        <p:nvPicPr>
          <p:cNvPr id="2097248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-1881809" y="-925378"/>
            <a:ext cx="2733847" cy="8708756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0184"/>
          </a:xfrm>
        </p:spPr>
        <p:txBody>
          <a:bodyPr>
            <a:normAutofit/>
          </a:bodyPr>
          <a:p>
            <a:r>
              <a:rPr dirty="0" sz="2800" lang="en-IN" smtClean="0"/>
              <a:t>Step-14:Scroll down and click on View Instances</a:t>
            </a:r>
            <a:endParaRPr dirty="0" sz="2800" lang="en-IN"/>
          </a:p>
        </p:txBody>
      </p:sp>
      <p:pic>
        <p:nvPicPr>
          <p:cNvPr id="2097172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22778" y="1144588"/>
            <a:ext cx="8946444" cy="5032375"/>
          </a:xfrm>
          <a:prstGeom prst="rect"/>
        </p:spPr>
      </p:pic>
      <p:pic>
        <p:nvPicPr>
          <p:cNvPr id="2097249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5234384" y="-312801"/>
            <a:ext cx="6418473" cy="7170801"/>
          </a:xfrm>
          <a:prstGeom prst="rect"/>
        </p:spPr>
      </p:pic>
      <p:pic>
        <p:nvPicPr>
          <p:cNvPr id="2097250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rot="10800000" flipH="1">
            <a:off x="11492075" y="-1873406"/>
            <a:ext cx="16376353" cy="9833189"/>
          </a:xfrm>
          <a:prstGeom prst="rect"/>
        </p:spPr>
      </p:pic>
      <p:pic>
        <p:nvPicPr>
          <p:cNvPr id="2097256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4" cstate="print"/>
          <a:srcRect l="8133" r="5703" b="26169"/>
          <a:stretch>
            <a:fillRect/>
          </a:stretch>
        </p:blipFill>
        <p:spPr>
          <a:xfrm rot="10800000" flipH="1">
            <a:off x="11492077" y="755217"/>
            <a:ext cx="3351375" cy="15852071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693"/>
          </a:xfrm>
        </p:spPr>
        <p:txBody>
          <a:bodyPr>
            <a:noAutofit/>
          </a:bodyPr>
          <a:p>
            <a:r>
              <a:rPr dirty="0" sz="2800" lang="en-IN" smtClean="0"/>
              <a:t>Step 13:The Instance will be Launched</a:t>
            </a:r>
            <a:endParaRPr dirty="0" sz="2800" lang="en-IN"/>
          </a:p>
        </p:txBody>
      </p:sp>
      <p:pic>
        <p:nvPicPr>
          <p:cNvPr id="2097252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07255" y="1127125"/>
            <a:ext cx="8977489" cy="5049838"/>
          </a:xfrm>
          <a:prstGeom prst="rect"/>
        </p:spPr>
      </p:pic>
      <p:pic>
        <p:nvPicPr>
          <p:cNvPr id="2097253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rot="10800000" flipH="1">
            <a:off x="10936669" y="-1332561"/>
            <a:ext cx="2300217" cy="10880074"/>
          </a:xfrm>
          <a:prstGeom prst="rect"/>
        </p:spPr>
      </p:pic>
      <p:pic>
        <p:nvPicPr>
          <p:cNvPr id="2097254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-1881809" y="-925378"/>
            <a:ext cx="2733847" cy="8708756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>
            <a:normAutofit/>
          </a:bodyPr>
          <a:p>
            <a:r>
              <a:rPr dirty="0" sz="2800" lang="en-IN" smtClean="0"/>
              <a:t>Step-15:We can observe the state of instance here </a:t>
            </a:r>
            <a:r>
              <a:rPr dirty="0" sz="2800" lang="en-IN" err="1" smtClean="0"/>
              <a:t>i.e.,running</a:t>
            </a:r>
            <a:endParaRPr dirty="0" sz="2800" lang="en-IN"/>
          </a:p>
        </p:txBody>
      </p:sp>
      <p:pic>
        <p:nvPicPr>
          <p:cNvPr id="2097173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79411" y="1320800"/>
            <a:ext cx="8633178" cy="4856163"/>
          </a:xfrm>
          <a:prstGeom prst="rect"/>
        </p:spPr>
      </p:pic>
      <p:pic>
        <p:nvPicPr>
          <p:cNvPr id="2097258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1881809" y="-925378"/>
            <a:ext cx="2733847" cy="8708756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820"/>
          </a:xfrm>
        </p:spPr>
        <p:txBody>
          <a:bodyPr>
            <a:normAutofit/>
          </a:bodyPr>
          <a:p>
            <a:r>
              <a:rPr dirty="0" sz="2800" lang="en-IN" smtClean="0"/>
              <a:t>Step-16:Select the instance and click connect</a:t>
            </a:r>
            <a:endParaRPr dirty="0" sz="2800" lang="en-IN"/>
          </a:p>
        </p:txBody>
      </p:sp>
      <p:pic>
        <p:nvPicPr>
          <p:cNvPr id="2097158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56644" y="1182688"/>
            <a:ext cx="8878711" cy="4994275"/>
          </a:xfrm>
          <a:prstGeom prst="rect"/>
        </p:spPr>
      </p:pic>
      <p:pic>
        <p:nvPicPr>
          <p:cNvPr id="2097263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rot="10800000" flipH="1">
            <a:off x="10936669" y="-1332561"/>
            <a:ext cx="2300217" cy="10880074"/>
          </a:xfrm>
          <a:prstGeom prst="rect"/>
        </p:spPr>
      </p:pic>
      <p:pic>
        <p:nvPicPr>
          <p:cNvPr id="2097266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-1881809" y="-925378"/>
            <a:ext cx="2733847" cy="8708756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766"/>
          </a:xfrm>
        </p:spPr>
        <p:txBody>
          <a:bodyPr>
            <a:normAutofit/>
          </a:bodyPr>
          <a:p>
            <a:r>
              <a:rPr dirty="0" sz="2800" lang="en-IN" smtClean="0"/>
              <a:t>Step-17:After that , click on RDP client</a:t>
            </a:r>
            <a:endParaRPr dirty="0" sz="2800" lang="en-IN"/>
          </a:p>
        </p:txBody>
      </p:sp>
      <p:pic>
        <p:nvPicPr>
          <p:cNvPr id="2097156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74800" y="1090613"/>
            <a:ext cx="9042400" cy="5086350"/>
          </a:xfrm>
          <a:prstGeom prst="rect"/>
        </p:spPr>
      </p:pic>
      <p:pic>
        <p:nvPicPr>
          <p:cNvPr id="2097268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flipV="1">
            <a:off x="0" y="-3106"/>
            <a:ext cx="12715268" cy="210184"/>
          </a:xfrm>
          <a:prstGeom prst="rect"/>
        </p:spPr>
      </p:pic>
      <p:pic>
        <p:nvPicPr>
          <p:cNvPr id="2097270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flipV="1">
            <a:off x="0" y="6078967"/>
            <a:ext cx="12242026" cy="6932868"/>
          </a:xfrm>
          <a:custGeom>
            <a:avLst/>
            <a:gdLst>
              <a:gd name="connsiteX0" fmla="*/ 0 w 4829764"/>
              <a:gd name="connsiteY0" fmla="*/ 6085967 h 6085967"/>
              <a:gd name="connsiteX1" fmla="*/ 4829764 w 4829764"/>
              <a:gd name="connsiteY1" fmla="*/ 6085967 h 6085967"/>
              <a:gd name="connsiteX2" fmla="*/ 4829764 w 4829764"/>
              <a:gd name="connsiteY2" fmla="*/ 0 h 6085967"/>
              <a:gd name="connsiteX3" fmla="*/ 2274590 w 4829764"/>
              <a:gd name="connsiteY3" fmla="*/ 0 h 6085967"/>
              <a:gd name="connsiteX4" fmla="*/ 2414882 w 4829764"/>
              <a:gd name="connsiteY4" fmla="*/ 117230 h 6085967"/>
              <a:gd name="connsiteX5" fmla="*/ 1216730 w 4829764"/>
              <a:gd name="connsiteY5" fmla="*/ 1551084 h 6085967"/>
              <a:gd name="connsiteX6" fmla="*/ 0 w 4829764"/>
              <a:gd name="connsiteY6" fmla="*/ 534364 h 608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9764" h="6085967">
                <a:moveTo>
                  <a:pt x="0" y="6085967"/>
                </a:moveTo>
                <a:lnTo>
                  <a:pt x="4829764" y="6085967"/>
                </a:lnTo>
                <a:lnTo>
                  <a:pt x="4829764" y="0"/>
                </a:lnTo>
                <a:lnTo>
                  <a:pt x="2274590" y="0"/>
                </a:lnTo>
                <a:lnTo>
                  <a:pt x="2414882" y="117230"/>
                </a:lnTo>
                <a:lnTo>
                  <a:pt x="1216730" y="1551084"/>
                </a:lnTo>
                <a:lnTo>
                  <a:pt x="0" y="53436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>
          <a:xfrm>
            <a:off x="1070984" y="228741"/>
            <a:ext cx="11017827" cy="1363187"/>
          </a:xfrm>
        </p:spPr>
        <p:txBody>
          <a:bodyPr>
            <a:normAutofit/>
          </a:bodyPr>
          <a:p>
            <a:r>
              <a:rPr dirty="0" sz="3200" lang="en-IN" smtClean="0"/>
              <a:t>Step-1 : </a:t>
            </a:r>
            <a:r>
              <a:rPr dirty="0" sz="3200" lang="en-IN" err="1" smtClean="0"/>
              <a:t>Firstly,we</a:t>
            </a:r>
            <a:r>
              <a:rPr dirty="0" sz="3200" lang="en-IN" smtClean="0"/>
              <a:t> have to login to the AWS accounts with username and password </a:t>
            </a:r>
            <a:endParaRPr dirty="0" sz="3200" lang="en-IN"/>
          </a:p>
        </p:txBody>
      </p:sp>
      <p:pic>
        <p:nvPicPr>
          <p:cNvPr id="209718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592424" y="1820669"/>
            <a:ext cx="8640079" cy="4202857"/>
          </a:xfrm>
          <a:prstGeom prst="rect"/>
        </p:spPr>
      </p:pic>
      <p:pic>
        <p:nvPicPr>
          <p:cNvPr id="2097185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2034863" y="-1674253"/>
            <a:ext cx="3105848" cy="8441112"/>
          </a:xfrm>
          <a:prstGeom prst="rect"/>
        </p:spPr>
      </p:pic>
      <p:pic>
        <p:nvPicPr>
          <p:cNvPr id="2097186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11617686" y="0"/>
            <a:ext cx="1394822" cy="6855170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p>
            <a:r>
              <a:rPr dirty="0" sz="2800" lang="en-IN" smtClean="0"/>
              <a:t>Step-18:Scroll down and click on get password</a:t>
            </a:r>
            <a:endParaRPr dirty="0" sz="2800" lang="en-IN"/>
          </a:p>
        </p:txBody>
      </p:sp>
      <p:pic>
        <p:nvPicPr>
          <p:cNvPr id="2097154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15722" y="1136650"/>
            <a:ext cx="8960556" cy="5040313"/>
          </a:xfrm>
          <a:prstGeom prst="rect"/>
        </p:spPr>
      </p:pic>
      <p:pic>
        <p:nvPicPr>
          <p:cNvPr id="2097272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rot="10800000" flipH="1">
            <a:off x="10936669" y="-1332561"/>
            <a:ext cx="2300217" cy="10880074"/>
          </a:xfrm>
          <a:prstGeom prst="rect"/>
        </p:spPr>
      </p:pic>
      <p:pic>
        <p:nvPicPr>
          <p:cNvPr id="2097274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-1881809" y="-925378"/>
            <a:ext cx="2733847" cy="8708756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8038"/>
          </a:xfrm>
        </p:spPr>
        <p:txBody>
          <a:bodyPr>
            <a:normAutofit/>
          </a:bodyPr>
          <a:p>
            <a:r>
              <a:rPr dirty="0" sz="2800" lang="en-IN" smtClean="0"/>
              <a:t>Step-19:Upload private key file which we have downloaded earlier i.e.,keyserver1 </a:t>
            </a:r>
            <a:r>
              <a:rPr dirty="0" sz="2800" lang="en-IN" err="1" smtClean="0"/>
              <a:t>keypair</a:t>
            </a:r>
            <a:endParaRPr dirty="0" sz="2800" lang="en-IN"/>
          </a:p>
        </p:txBody>
      </p:sp>
      <p:pic>
        <p:nvPicPr>
          <p:cNvPr id="2097152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36044" y="1497013"/>
            <a:ext cx="8319911" cy="4679950"/>
          </a:xfrm>
          <a:prstGeom prst="rect"/>
        </p:spPr>
      </p:pic>
      <p:pic>
        <p:nvPicPr>
          <p:cNvPr id="2097276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1366922" y="2087997"/>
            <a:ext cx="2772108" cy="8830644"/>
          </a:xfrm>
          <a:prstGeom prst="rect"/>
        </p:spPr>
      </p:pic>
      <p:pic>
        <p:nvPicPr>
          <p:cNvPr id="2097278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rot="10800000" flipH="1">
            <a:off x="10786813" y="1497013"/>
            <a:ext cx="2805482" cy="10880074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420"/>
          </a:xfrm>
        </p:spPr>
        <p:txBody>
          <a:bodyPr>
            <a:normAutofit/>
          </a:bodyPr>
          <a:p>
            <a:r>
              <a:rPr dirty="0" sz="2800" lang="en-IN" smtClean="0"/>
              <a:t>Step-20:Click on Decrypt Password</a:t>
            </a:r>
            <a:endParaRPr dirty="0" sz="2800" lang="en-IN"/>
          </a:p>
        </p:txBody>
      </p:sp>
      <p:pic>
        <p:nvPicPr>
          <p:cNvPr id="2097153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62477" y="1301750"/>
            <a:ext cx="8667045" cy="4875213"/>
          </a:xfrm>
          <a:prstGeom prst="rect"/>
        </p:spPr>
      </p:pic>
      <p:pic>
        <p:nvPicPr>
          <p:cNvPr id="2097284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1881809" y="-925378"/>
            <a:ext cx="2733847" cy="8708756"/>
          </a:xfrm>
          <a:prstGeom prst="rect"/>
        </p:spPr>
      </p:pic>
      <p:pic>
        <p:nvPicPr>
          <p:cNvPr id="2097286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rot="10800000" flipH="1">
            <a:off x="10756451" y="-395618"/>
            <a:ext cx="3753778" cy="12294765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>
          <a:xfrm>
            <a:off x="838200" y="193963"/>
            <a:ext cx="10515600" cy="1052945"/>
          </a:xfrm>
        </p:spPr>
        <p:txBody>
          <a:bodyPr>
            <a:normAutofit/>
          </a:bodyPr>
          <a:p>
            <a:r>
              <a:rPr dirty="0" sz="2800" lang="en-IN" smtClean="0"/>
              <a:t>Step-21:After the password is </a:t>
            </a:r>
            <a:r>
              <a:rPr dirty="0" sz="2800" lang="en-IN" err="1" smtClean="0"/>
              <a:t>decrypted,the</a:t>
            </a:r>
            <a:r>
              <a:rPr dirty="0" sz="2800" lang="en-IN" smtClean="0"/>
              <a:t> window appears as follows and save the username , public DNS and password</a:t>
            </a:r>
            <a:endParaRPr dirty="0" sz="2800" lang="en-IN"/>
          </a:p>
        </p:txBody>
      </p:sp>
      <p:pic>
        <p:nvPicPr>
          <p:cNvPr id="2097155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79411" y="1505527"/>
            <a:ext cx="8633178" cy="4671436"/>
          </a:xfrm>
          <a:prstGeom prst="rect"/>
        </p:spPr>
      </p:pic>
      <p:pic>
        <p:nvPicPr>
          <p:cNvPr id="2097280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1366922" y="2087997"/>
            <a:ext cx="2772108" cy="8830644"/>
          </a:xfrm>
          <a:prstGeom prst="rect"/>
        </p:spPr>
      </p:pic>
      <p:pic>
        <p:nvPicPr>
          <p:cNvPr id="2097282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10320672" y="2087996"/>
            <a:ext cx="4074470" cy="8830644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 fontScale="92857"/>
          </a:bodyPr>
          <a:p>
            <a:r>
              <a:rPr dirty="0" sz="2800" lang="en-IN" smtClean="0"/>
              <a:t>Step-22:Type run on Search bar and open </a:t>
            </a:r>
            <a:r>
              <a:rPr dirty="0" sz="2800" lang="en-IN" err="1" smtClean="0"/>
              <a:t>it,then</a:t>
            </a:r>
            <a:r>
              <a:rPr dirty="0" sz="2800" lang="en-IN" smtClean="0"/>
              <a:t> type </a:t>
            </a:r>
            <a:r>
              <a:rPr dirty="0" sz="2800" lang="en-IN" err="1" smtClean="0"/>
              <a:t>mstsc</a:t>
            </a:r>
            <a:r>
              <a:rPr dirty="0" sz="2800" lang="en-IN" smtClean="0"/>
              <a:t> and click ok </a:t>
            </a:r>
            <a:endParaRPr dirty="0" sz="2800" lang="en-IN"/>
          </a:p>
        </p:txBody>
      </p:sp>
      <p:pic>
        <p:nvPicPr>
          <p:cNvPr id="2097157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228144" y="1579418"/>
            <a:ext cx="7735712" cy="4597545"/>
          </a:xfrm>
          <a:prstGeom prst="rect"/>
        </p:spPr>
      </p:pic>
      <p:pic>
        <p:nvPicPr>
          <p:cNvPr id="2097288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2486029" y="0"/>
            <a:ext cx="3324230" cy="10589451"/>
          </a:xfrm>
          <a:prstGeom prst="rect"/>
        </p:spPr>
      </p:pic>
      <p:pic>
        <p:nvPicPr>
          <p:cNvPr id="2097289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11028565" y="-1240741"/>
            <a:ext cx="3384316" cy="8830644"/>
          </a:xfrm>
          <a:prstGeom prst="rect"/>
        </p:spPr>
      </p:pic>
      <p:pic>
        <p:nvPicPr>
          <p:cNvPr id="2097299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4" cstate="print"/>
          <a:srcRect l="8133" r="5703" b="26169"/>
          <a:stretch>
            <a:fillRect/>
          </a:stretch>
        </p:blipFill>
        <p:spPr>
          <a:xfrm rot="10800000" flipH="1">
            <a:off x="11492077" y="755217"/>
            <a:ext cx="3351375" cy="15852071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548"/>
          </a:xfrm>
        </p:spPr>
        <p:txBody>
          <a:bodyPr>
            <a:normAutofit/>
          </a:bodyPr>
          <a:p>
            <a:r>
              <a:rPr dirty="0" sz="2800" lang="en-IN" smtClean="0"/>
              <a:t>Step-23:Paste the copied DNS name and then click connect</a:t>
            </a:r>
            <a:endParaRPr dirty="0" sz="2800" lang="en-IN"/>
          </a:p>
        </p:txBody>
      </p:sp>
      <p:pic>
        <p:nvPicPr>
          <p:cNvPr id="2097174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28800" y="1376363"/>
            <a:ext cx="8534400" cy="4800600"/>
          </a:xfrm>
          <a:prstGeom prst="rect"/>
        </p:spPr>
      </p:pic>
      <p:pic>
        <p:nvPicPr>
          <p:cNvPr id="2097292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flipV="1">
            <a:off x="0" y="6394528"/>
            <a:ext cx="14503171" cy="7169609"/>
          </a:xfrm>
          <a:custGeom>
            <a:avLst/>
            <a:gdLst>
              <a:gd name="connsiteX0" fmla="*/ 0 w 4829764"/>
              <a:gd name="connsiteY0" fmla="*/ 6085967 h 6085967"/>
              <a:gd name="connsiteX1" fmla="*/ 4829764 w 4829764"/>
              <a:gd name="connsiteY1" fmla="*/ 6085967 h 6085967"/>
              <a:gd name="connsiteX2" fmla="*/ 4829764 w 4829764"/>
              <a:gd name="connsiteY2" fmla="*/ 0 h 6085967"/>
              <a:gd name="connsiteX3" fmla="*/ 2274590 w 4829764"/>
              <a:gd name="connsiteY3" fmla="*/ 0 h 6085967"/>
              <a:gd name="connsiteX4" fmla="*/ 2414882 w 4829764"/>
              <a:gd name="connsiteY4" fmla="*/ 117230 h 6085967"/>
              <a:gd name="connsiteX5" fmla="*/ 1216730 w 4829764"/>
              <a:gd name="connsiteY5" fmla="*/ 1551084 h 6085967"/>
              <a:gd name="connsiteX6" fmla="*/ 0 w 4829764"/>
              <a:gd name="connsiteY6" fmla="*/ 534364 h 608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9764" h="6085967">
                <a:moveTo>
                  <a:pt x="0" y="6085967"/>
                </a:moveTo>
                <a:lnTo>
                  <a:pt x="4829764" y="6085967"/>
                </a:lnTo>
                <a:lnTo>
                  <a:pt x="4829764" y="0"/>
                </a:lnTo>
                <a:lnTo>
                  <a:pt x="2274590" y="0"/>
                </a:lnTo>
                <a:lnTo>
                  <a:pt x="2414882" y="117230"/>
                </a:lnTo>
                <a:lnTo>
                  <a:pt x="1216730" y="1551084"/>
                </a:lnTo>
                <a:lnTo>
                  <a:pt x="0" y="534364"/>
                </a:lnTo>
                <a:close/>
              </a:path>
            </a:pathLst>
          </a:custGeom>
        </p:spPr>
      </p:pic>
      <p:pic>
        <p:nvPicPr>
          <p:cNvPr id="2097293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rot="10800000" flipV="1">
            <a:off x="210445" y="-2639927"/>
            <a:ext cx="12748076" cy="3123520"/>
          </a:xfrm>
          <a:custGeom>
            <a:avLst/>
            <a:gdLst>
              <a:gd name="connsiteX0" fmla="*/ 0 w 4829764"/>
              <a:gd name="connsiteY0" fmla="*/ 6085967 h 6085967"/>
              <a:gd name="connsiteX1" fmla="*/ 4829764 w 4829764"/>
              <a:gd name="connsiteY1" fmla="*/ 6085967 h 6085967"/>
              <a:gd name="connsiteX2" fmla="*/ 4829764 w 4829764"/>
              <a:gd name="connsiteY2" fmla="*/ 0 h 6085967"/>
              <a:gd name="connsiteX3" fmla="*/ 2274590 w 4829764"/>
              <a:gd name="connsiteY3" fmla="*/ 0 h 6085967"/>
              <a:gd name="connsiteX4" fmla="*/ 2414882 w 4829764"/>
              <a:gd name="connsiteY4" fmla="*/ 117230 h 6085967"/>
              <a:gd name="connsiteX5" fmla="*/ 1216730 w 4829764"/>
              <a:gd name="connsiteY5" fmla="*/ 1551084 h 6085967"/>
              <a:gd name="connsiteX6" fmla="*/ 0 w 4829764"/>
              <a:gd name="connsiteY6" fmla="*/ 534364 h 608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9764" h="6085967">
                <a:moveTo>
                  <a:pt x="0" y="6085967"/>
                </a:moveTo>
                <a:lnTo>
                  <a:pt x="4829764" y="6085967"/>
                </a:lnTo>
                <a:lnTo>
                  <a:pt x="4829764" y="0"/>
                </a:lnTo>
                <a:lnTo>
                  <a:pt x="2274590" y="0"/>
                </a:lnTo>
                <a:lnTo>
                  <a:pt x="2414882" y="117230"/>
                </a:lnTo>
                <a:lnTo>
                  <a:pt x="1216730" y="1551084"/>
                </a:lnTo>
                <a:lnTo>
                  <a:pt x="0" y="53436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019"/>
          </a:xfrm>
        </p:spPr>
        <p:txBody>
          <a:bodyPr>
            <a:normAutofit/>
          </a:bodyPr>
          <a:p>
            <a:r>
              <a:rPr dirty="0" sz="2800" lang="en-IN" smtClean="0"/>
              <a:t>Step-24:Copy and paste the username and password which we copied earlier and then click okay</a:t>
            </a:r>
            <a:endParaRPr dirty="0" sz="2800" lang="en-IN"/>
          </a:p>
        </p:txBody>
      </p:sp>
      <p:pic>
        <p:nvPicPr>
          <p:cNvPr id="2097175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38489" y="1533235"/>
            <a:ext cx="8715022" cy="4643727"/>
          </a:xfrm>
          <a:prstGeom prst="rect"/>
        </p:spPr>
      </p:pic>
      <p:pic>
        <p:nvPicPr>
          <p:cNvPr id="2097295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2486029" y="0"/>
            <a:ext cx="3324230" cy="10589451"/>
          </a:xfrm>
          <a:prstGeom prst="rect"/>
        </p:spPr>
      </p:pic>
      <p:pic>
        <p:nvPicPr>
          <p:cNvPr id="2097297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rot="10800000" flipH="1">
            <a:off x="11277864" y="-258008"/>
            <a:ext cx="3565586" cy="16865294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>
            <a:normAutofit/>
          </a:bodyPr>
          <a:p>
            <a:r>
              <a:rPr dirty="0" sz="2800" lang="en-IN" smtClean="0"/>
              <a:t>Step-25:Then it’ll connect like as follows</a:t>
            </a:r>
            <a:endParaRPr dirty="0" sz="2800" lang="en-IN"/>
          </a:p>
        </p:txBody>
      </p:sp>
      <p:pic>
        <p:nvPicPr>
          <p:cNvPr id="2097176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51566" y="1514475"/>
            <a:ext cx="8288867" cy="4662488"/>
          </a:xfrm>
          <a:prstGeom prst="rect"/>
        </p:spPr>
      </p:pic>
      <p:pic>
        <p:nvPicPr>
          <p:cNvPr id="2097300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rot="10800000" flipH="1">
            <a:off x="11492077" y="755217"/>
            <a:ext cx="3351375" cy="15852071"/>
          </a:xfrm>
          <a:prstGeom prst="rect"/>
        </p:spPr>
      </p:pic>
      <p:pic>
        <p:nvPicPr>
          <p:cNvPr id="2097301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rot="10800000" flipH="1">
            <a:off x="-2513175" y="-2590240"/>
            <a:ext cx="3351375" cy="15852071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839"/>
          </a:xfrm>
        </p:spPr>
        <p:txBody>
          <a:bodyPr>
            <a:normAutofit/>
          </a:bodyPr>
          <a:p>
            <a:r>
              <a:rPr dirty="0" sz="2800" lang="en-IN" smtClean="0"/>
              <a:t>Step-26:Then a pop up window </a:t>
            </a:r>
            <a:r>
              <a:rPr dirty="0" sz="2800" lang="en-IN" err="1" smtClean="0"/>
              <a:t>appears,click</a:t>
            </a:r>
            <a:r>
              <a:rPr dirty="0" sz="2800" lang="en-IN" smtClean="0"/>
              <a:t> yes</a:t>
            </a:r>
            <a:endParaRPr dirty="0" sz="2800" lang="en-IN"/>
          </a:p>
        </p:txBody>
      </p:sp>
      <p:pic>
        <p:nvPicPr>
          <p:cNvPr id="2097177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20333" y="1366838"/>
            <a:ext cx="8551333" cy="4810125"/>
          </a:xfrm>
          <a:prstGeom prst="rect"/>
        </p:spPr>
      </p:pic>
      <p:pic>
        <p:nvPicPr>
          <p:cNvPr id="2097303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rot="10800000" flipH="1">
            <a:off x="-2513175" y="-2590240"/>
            <a:ext cx="3351375" cy="15852071"/>
          </a:xfrm>
          <a:prstGeom prst="rect"/>
        </p:spPr>
      </p:pic>
      <p:pic>
        <p:nvPicPr>
          <p:cNvPr id="2097305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rot="10800000" flipH="1">
            <a:off x="11128576" y="-964141"/>
            <a:ext cx="3714874" cy="17571428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584"/>
          </a:xfrm>
        </p:spPr>
        <p:txBody>
          <a:bodyPr>
            <a:normAutofit fontScale="90000"/>
          </a:bodyPr>
          <a:p>
            <a:r>
              <a:rPr dirty="0" sz="2800" lang="en-IN" smtClean="0"/>
              <a:t>Step-27:Now a </a:t>
            </a:r>
            <a:r>
              <a:rPr sz="2800" lang="en-IN" smtClean="0"/>
              <a:t>Windows desktop appears </a:t>
            </a:r>
            <a:r>
              <a:rPr dirty="0" sz="2800" lang="en-IN" smtClean="0"/>
              <a:t>as follows .To go back to the original desktop click X mark and then click ok</a:t>
            </a:r>
            <a:endParaRPr dirty="0" sz="2800" lang="en-IN"/>
          </a:p>
        </p:txBody>
      </p:sp>
      <p:pic>
        <p:nvPicPr>
          <p:cNvPr id="2097178" name="Content Placeholder 5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37266" y="1385888"/>
            <a:ext cx="8517467" cy="479107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>
          <a:xfrm>
            <a:off x="350982" y="365126"/>
            <a:ext cx="11002818" cy="678584"/>
          </a:xfrm>
        </p:spPr>
        <p:txBody>
          <a:bodyPr>
            <a:noAutofit/>
          </a:bodyPr>
          <a:p>
            <a:r>
              <a:rPr dirty="0" sz="3200" lang="en-IN" smtClean="0"/>
              <a:t>Step-2 : After </a:t>
            </a:r>
            <a:r>
              <a:rPr dirty="0" sz="2800" lang="en-IN" smtClean="0"/>
              <a:t>logging</a:t>
            </a:r>
            <a:r>
              <a:rPr dirty="0" sz="3200" lang="en-IN" smtClean="0"/>
              <a:t> </a:t>
            </a:r>
            <a:r>
              <a:rPr dirty="0" sz="3200" lang="en-IN" err="1" smtClean="0"/>
              <a:t>in,click</a:t>
            </a:r>
            <a:r>
              <a:rPr dirty="0" sz="3200" lang="en-IN" smtClean="0"/>
              <a:t> on services and search for EC2 instance and select it</a:t>
            </a:r>
            <a:endParaRPr dirty="0" sz="3200" lang="en-IN"/>
          </a:p>
        </p:txBody>
      </p:sp>
      <p:pic>
        <p:nvPicPr>
          <p:cNvPr id="2097160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72482" y="1422400"/>
            <a:ext cx="8929511" cy="5022850"/>
          </a:xfrm>
          <a:prstGeom prst="rect"/>
        </p:spPr>
      </p:pic>
      <p:pic>
        <p:nvPicPr>
          <p:cNvPr id="2097187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5308459" y="1422400"/>
            <a:ext cx="6596837" cy="7696960"/>
          </a:xfrm>
          <a:prstGeom prst="rect"/>
        </p:spPr>
      </p:pic>
      <p:pic>
        <p:nvPicPr>
          <p:cNvPr id="2097188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11421625" y="-2045507"/>
            <a:ext cx="4584650" cy="11659478"/>
          </a:xfrm>
          <a:prstGeom prst="rect"/>
        </p:spPr>
      </p:pic>
      <p:pic>
        <p:nvPicPr>
          <p:cNvPr id="2097192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4" cstate="print"/>
          <a:srcRect l="8133" r="5703" b="26169"/>
          <a:stretch>
            <a:fillRect/>
          </a:stretch>
        </p:blipFill>
        <p:spPr>
          <a:xfrm flipV="1">
            <a:off x="10065500" y="1326065"/>
            <a:ext cx="4794216" cy="5464320"/>
          </a:xfrm>
          <a:custGeom>
            <a:avLst/>
            <a:gdLst>
              <a:gd name="connsiteX0" fmla="*/ 0 w 4829764"/>
              <a:gd name="connsiteY0" fmla="*/ 6085967 h 6085967"/>
              <a:gd name="connsiteX1" fmla="*/ 4829764 w 4829764"/>
              <a:gd name="connsiteY1" fmla="*/ 6085967 h 6085967"/>
              <a:gd name="connsiteX2" fmla="*/ 4829764 w 4829764"/>
              <a:gd name="connsiteY2" fmla="*/ 0 h 6085967"/>
              <a:gd name="connsiteX3" fmla="*/ 2274590 w 4829764"/>
              <a:gd name="connsiteY3" fmla="*/ 0 h 6085967"/>
              <a:gd name="connsiteX4" fmla="*/ 2414882 w 4829764"/>
              <a:gd name="connsiteY4" fmla="*/ 117230 h 6085967"/>
              <a:gd name="connsiteX5" fmla="*/ 1216730 w 4829764"/>
              <a:gd name="connsiteY5" fmla="*/ 1551084 h 6085967"/>
              <a:gd name="connsiteX6" fmla="*/ 0 w 4829764"/>
              <a:gd name="connsiteY6" fmla="*/ 534364 h 608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9764" h="6085967">
                <a:moveTo>
                  <a:pt x="0" y="6085967"/>
                </a:moveTo>
                <a:lnTo>
                  <a:pt x="4829764" y="6085967"/>
                </a:lnTo>
                <a:lnTo>
                  <a:pt x="4829764" y="0"/>
                </a:lnTo>
                <a:lnTo>
                  <a:pt x="2274590" y="0"/>
                </a:lnTo>
                <a:lnTo>
                  <a:pt x="2414882" y="117230"/>
                </a:lnTo>
                <a:lnTo>
                  <a:pt x="1216730" y="1551084"/>
                </a:lnTo>
                <a:lnTo>
                  <a:pt x="0" y="53436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"/>
          <p:cNvSpPr>
            <a:spLocks noGrp="1"/>
          </p:cNvSpPr>
          <p:nvPr>
            <p:ph type="subTitle" idx="1"/>
          </p:nvPr>
        </p:nvSpPr>
        <p:spPr>
          <a:xfrm>
            <a:off x="1524000" y="2330088"/>
            <a:ext cx="9144000" cy="2927712"/>
          </a:xfrm>
        </p:spPr>
        <p:txBody>
          <a:bodyPr/>
          <a:p>
            <a:r>
              <a:rPr sz="8000" lang="en-US"/>
              <a:t>T</a:t>
            </a:r>
            <a:r>
              <a:rPr sz="8000" lang="en-US"/>
              <a:t>h</a:t>
            </a:r>
            <a:r>
              <a:rPr sz="8000" lang="en-US"/>
              <a:t>a</a:t>
            </a:r>
            <a:r>
              <a:rPr sz="8000" lang="en-US"/>
              <a:t>n</a:t>
            </a:r>
            <a:r>
              <a:rPr sz="8000" lang="en-US"/>
              <a:t>k</a:t>
            </a:r>
            <a:r>
              <a:rPr sz="8000" lang="en-US"/>
              <a:t>you </a:t>
            </a:r>
            <a:endParaRPr sz="8000" lang="en-US"/>
          </a:p>
        </p:txBody>
      </p:sp>
      <p:pic>
        <p:nvPicPr>
          <p:cNvPr id="2097312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flipV="1">
            <a:off x="381000" y="4747461"/>
            <a:ext cx="12748076" cy="7642816"/>
          </a:xfrm>
          <a:custGeom>
            <a:avLst/>
            <a:gdLst>
              <a:gd name="connsiteX0" fmla="*/ 0 w 4829764"/>
              <a:gd name="connsiteY0" fmla="*/ 6085967 h 6085967"/>
              <a:gd name="connsiteX1" fmla="*/ 4829764 w 4829764"/>
              <a:gd name="connsiteY1" fmla="*/ 6085967 h 6085967"/>
              <a:gd name="connsiteX2" fmla="*/ 4829764 w 4829764"/>
              <a:gd name="connsiteY2" fmla="*/ 0 h 6085967"/>
              <a:gd name="connsiteX3" fmla="*/ 2274590 w 4829764"/>
              <a:gd name="connsiteY3" fmla="*/ 0 h 6085967"/>
              <a:gd name="connsiteX4" fmla="*/ 2414882 w 4829764"/>
              <a:gd name="connsiteY4" fmla="*/ 117230 h 6085967"/>
              <a:gd name="connsiteX5" fmla="*/ 1216730 w 4829764"/>
              <a:gd name="connsiteY5" fmla="*/ 1551084 h 6085967"/>
              <a:gd name="connsiteX6" fmla="*/ 0 w 4829764"/>
              <a:gd name="connsiteY6" fmla="*/ 534364 h 608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9764" h="6085967">
                <a:moveTo>
                  <a:pt x="0" y="6085967"/>
                </a:moveTo>
                <a:lnTo>
                  <a:pt x="4829764" y="6085967"/>
                </a:lnTo>
                <a:lnTo>
                  <a:pt x="4829764" y="0"/>
                </a:lnTo>
                <a:lnTo>
                  <a:pt x="2274590" y="0"/>
                </a:lnTo>
                <a:lnTo>
                  <a:pt x="2414882" y="117230"/>
                </a:lnTo>
                <a:lnTo>
                  <a:pt x="1216730" y="1551084"/>
                </a:lnTo>
                <a:lnTo>
                  <a:pt x="0" y="534364"/>
                </a:lnTo>
                <a:close/>
              </a:path>
            </a:pathLst>
          </a:custGeom>
        </p:spPr>
      </p:pic>
      <p:pic>
        <p:nvPicPr>
          <p:cNvPr id="2097315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0" y="-5293834"/>
            <a:ext cx="12715268" cy="6929857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p>
            <a:r>
              <a:rPr dirty="0" sz="2800" lang="en-IN" smtClean="0"/>
              <a:t>Step-3: After clicking on EC2 ,Ec2 dashboard appears</a:t>
            </a:r>
            <a:endParaRPr dirty="0" sz="2800" lang="en-IN"/>
          </a:p>
        </p:txBody>
      </p:sp>
      <p:pic>
        <p:nvPicPr>
          <p:cNvPr id="2097161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79411" y="1320800"/>
            <a:ext cx="8633178" cy="4856163"/>
          </a:xfrm>
          <a:prstGeom prst="rect"/>
        </p:spPr>
      </p:pic>
      <p:pic>
        <p:nvPicPr>
          <p:cNvPr id="2097194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1082842" y="-1753740"/>
            <a:ext cx="1940989" cy="8848827"/>
          </a:xfrm>
          <a:prstGeom prst="rect"/>
        </p:spPr>
      </p:pic>
      <p:pic>
        <p:nvPicPr>
          <p:cNvPr id="2097195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11616084" y="-2771070"/>
            <a:ext cx="10278244" cy="13039903"/>
          </a:xfrm>
          <a:prstGeom prst="rect"/>
        </p:spPr>
      </p:pic>
      <p:pic>
        <p:nvPicPr>
          <p:cNvPr id="2097197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4" cstate="print"/>
          <a:srcRect l="8133" r="5703" b="26169"/>
          <a:stretch>
            <a:fillRect/>
          </a:stretch>
        </p:blipFill>
        <p:spPr>
          <a:xfrm>
            <a:off x="10733436" y="-262847"/>
            <a:ext cx="2691054" cy="7475016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/>
          </a:bodyPr>
          <a:p>
            <a:r>
              <a:rPr dirty="0" sz="2800" lang="en-IN" smtClean="0"/>
              <a:t>Step-4:Click on instances</a:t>
            </a:r>
            <a:endParaRPr dirty="0" sz="2800" lang="en-IN"/>
          </a:p>
        </p:txBody>
      </p:sp>
      <p:pic>
        <p:nvPicPr>
          <p:cNvPr id="2097162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55422" y="1293813"/>
            <a:ext cx="8681155" cy="4883150"/>
          </a:xfrm>
          <a:prstGeom prst="rect"/>
        </p:spPr>
      </p:pic>
      <p:pic>
        <p:nvPicPr>
          <p:cNvPr id="2097198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1082842" y="-1753740"/>
            <a:ext cx="2082856" cy="3372631"/>
          </a:xfrm>
          <a:prstGeom prst="rect"/>
        </p:spPr>
      </p:pic>
      <p:pic>
        <p:nvPicPr>
          <p:cNvPr id="2097201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rot="2252942" flipH="1">
            <a:off x="-1563097" y="5139218"/>
            <a:ext cx="2880217" cy="4334447"/>
          </a:xfrm>
          <a:prstGeom prst="rect"/>
        </p:spPr>
      </p:pic>
      <p:pic>
        <p:nvPicPr>
          <p:cNvPr id="2097203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4" cstate="print"/>
          <a:srcRect l="8133" r="5703" b="26169"/>
          <a:stretch>
            <a:fillRect/>
          </a:stretch>
        </p:blipFill>
        <p:spPr>
          <a:xfrm rot="20752492" flipH="1">
            <a:off x="11008038" y="5348638"/>
            <a:ext cx="1732797" cy="2256379"/>
          </a:xfrm>
          <a:prstGeom prst="rect"/>
        </p:spPr>
      </p:pic>
      <p:pic>
        <p:nvPicPr>
          <p:cNvPr id="2097205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5" cstate="print"/>
          <a:srcRect l="8133" r="5703" b="26169"/>
          <a:stretch>
            <a:fillRect/>
          </a:stretch>
        </p:blipFill>
        <p:spPr>
          <a:xfrm flipH="1">
            <a:off x="10040791" y="-1728458"/>
            <a:ext cx="3250527" cy="2921627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4"/>
          </a:xfrm>
        </p:spPr>
        <p:txBody>
          <a:bodyPr>
            <a:normAutofit/>
          </a:bodyPr>
          <a:p>
            <a:r>
              <a:rPr dirty="0" sz="2800" lang="en-IN" smtClean="0"/>
              <a:t>Step-5:Click on Launch Instance then a window appears</a:t>
            </a:r>
            <a:endParaRPr dirty="0" sz="2800" lang="en-IN"/>
          </a:p>
        </p:txBody>
      </p:sp>
      <p:pic>
        <p:nvPicPr>
          <p:cNvPr id="2097163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84360" y="1321378"/>
            <a:ext cx="8779934" cy="4938713"/>
          </a:xfrm>
          <a:prstGeom prst="rect"/>
        </p:spPr>
      </p:pic>
      <p:pic>
        <p:nvPicPr>
          <p:cNvPr id="2097207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2034863" y="-1674253"/>
            <a:ext cx="2771621" cy="8919048"/>
          </a:xfrm>
          <a:prstGeom prst="rect"/>
        </p:spPr>
      </p:pic>
      <p:pic>
        <p:nvPicPr>
          <p:cNvPr id="2097211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rot="21536410">
            <a:off x="11005721" y="-302400"/>
            <a:ext cx="2126950" cy="8142597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</p:spPr>
        <p:txBody>
          <a:bodyPr>
            <a:normAutofit/>
          </a:bodyPr>
          <a:p>
            <a:r>
              <a:rPr dirty="0" sz="2800" lang="en-IN" smtClean="0"/>
              <a:t>Step-6:Give a name to the server</a:t>
            </a:r>
            <a:endParaRPr dirty="0" sz="2800" lang="en-IN"/>
          </a:p>
        </p:txBody>
      </p:sp>
      <p:pic>
        <p:nvPicPr>
          <p:cNvPr id="2097164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97566" y="1228725"/>
            <a:ext cx="8796867" cy="4948238"/>
          </a:xfrm>
          <a:prstGeom prst="rect"/>
        </p:spPr>
      </p:pic>
      <p:pic>
        <p:nvPicPr>
          <p:cNvPr id="2097213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2034863" y="-1674253"/>
            <a:ext cx="3001199" cy="8919048"/>
          </a:xfrm>
          <a:prstGeom prst="rect"/>
        </p:spPr>
      </p:pic>
      <p:pic>
        <p:nvPicPr>
          <p:cNvPr id="2097215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rot="21536410">
            <a:off x="10968268" y="-671502"/>
            <a:ext cx="2967656" cy="8179578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p>
            <a:r>
              <a:rPr dirty="0" sz="2800" lang="en-IN" smtClean="0"/>
              <a:t>Step-7:Select AMI </a:t>
            </a:r>
            <a:r>
              <a:rPr dirty="0" sz="2800" lang="en-IN" err="1" smtClean="0"/>
              <a:t>here,I</a:t>
            </a:r>
            <a:r>
              <a:rPr dirty="0" sz="2800" lang="en-IN" smtClean="0"/>
              <a:t> select windows</a:t>
            </a:r>
            <a:endParaRPr dirty="0" sz="2800" lang="en-IN"/>
          </a:p>
        </p:txBody>
      </p:sp>
      <p:pic>
        <p:nvPicPr>
          <p:cNvPr id="2097165" name="Content Placeholder 5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30022" y="1265238"/>
            <a:ext cx="8731955" cy="4911725"/>
          </a:xfrm>
          <a:prstGeom prst="rect"/>
        </p:spPr>
      </p:pic>
      <p:pic>
        <p:nvPicPr>
          <p:cNvPr id="2097217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2034863" y="-1674253"/>
            <a:ext cx="2860427" cy="8708756"/>
          </a:xfrm>
          <a:prstGeom prst="rect"/>
        </p:spPr>
      </p:pic>
      <p:pic>
        <p:nvPicPr>
          <p:cNvPr id="2097220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10500639" y="-262847"/>
            <a:ext cx="2923851" cy="7475016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693"/>
          </a:xfrm>
        </p:spPr>
        <p:txBody>
          <a:bodyPr>
            <a:normAutofit/>
          </a:bodyPr>
          <a:p>
            <a:r>
              <a:rPr dirty="0" sz="2800" lang="en-IN" smtClean="0"/>
              <a:t>Step-8:Instance type is t2.micro</a:t>
            </a:r>
            <a:endParaRPr dirty="0" sz="2800" lang="en-IN"/>
          </a:p>
        </p:txBody>
      </p:sp>
      <p:pic>
        <p:nvPicPr>
          <p:cNvPr id="2097166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56644" y="1182688"/>
            <a:ext cx="8878711" cy="4994275"/>
          </a:xfrm>
          <a:prstGeom prst="rect"/>
        </p:spPr>
      </p:pic>
      <p:pic>
        <p:nvPicPr>
          <p:cNvPr id="2097222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2034863" y="-1674253"/>
            <a:ext cx="2860427" cy="8708756"/>
          </a:xfrm>
          <a:prstGeom prst="rect"/>
        </p:spPr>
      </p:pic>
      <p:pic>
        <p:nvPicPr>
          <p:cNvPr id="2097224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10805787" y="-262847"/>
            <a:ext cx="2618702" cy="7475016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HP</Company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Creating An EC2 Instance</dc:title>
  <dc:creator>Microsoft account</dc:creator>
  <cp:lastModifiedBy>Microsoft account</cp:lastModifiedBy>
  <dcterms:created xsi:type="dcterms:W3CDTF">2023-04-03T03:01:54Z</dcterms:created>
  <dcterms:modified xsi:type="dcterms:W3CDTF">2023-04-03T17:24:08Z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1c3ad5f53f3042aaa4e3b5893ec0d84e</vt:lpwstr>
  </property>
</Properties>
</file>